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C4B9AA6-87EC-4499-B3DA-35BC07362B96}" v="20" dt="2025-06-29T17:02:27.335"/>
    <p1510:client id="{4A38AF3B-7600-4F6E-95F9-B26F0AC144C2}" v="5" dt="2025-06-29T16:17:27.45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15" autoAdjust="0"/>
    <p:restoredTop sz="94660"/>
  </p:normalViewPr>
  <p:slideViewPr>
    <p:cSldViewPr snapToGrid="0">
      <p:cViewPr varScale="1">
        <p:scale>
          <a:sx n="125" d="100"/>
          <a:sy n="125" d="100"/>
        </p:scale>
        <p:origin x="672" y="3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uben Brionez Jr" userId="b84a7894e2dbdce3" providerId="LiveId" clId="{2C4B9AA6-87EC-4499-B3DA-35BC07362B96}"/>
    <pc:docChg chg="addSld delSld modSld">
      <pc:chgData name="Ruben Brionez Jr" userId="b84a7894e2dbdce3" providerId="LiveId" clId="{2C4B9AA6-87EC-4499-B3DA-35BC07362B96}" dt="2025-06-29T17:02:27.332" v="21"/>
      <pc:docMkLst>
        <pc:docMk/>
      </pc:docMkLst>
      <pc:sldChg chg="addSp modSp mod">
        <pc:chgData name="Ruben Brionez Jr" userId="b84a7894e2dbdce3" providerId="LiveId" clId="{2C4B9AA6-87EC-4499-B3DA-35BC07362B96}" dt="2025-06-29T16:50:46.483" v="13"/>
        <pc:sldMkLst>
          <pc:docMk/>
          <pc:sldMk cId="1961625128" sldId="256"/>
        </pc:sldMkLst>
        <pc:spChg chg="mod">
          <ac:chgData name="Ruben Brionez Jr" userId="b84a7894e2dbdce3" providerId="LiveId" clId="{2C4B9AA6-87EC-4499-B3DA-35BC07362B96}" dt="2025-06-29T16:44:43.284" v="12" actId="20577"/>
          <ac:spMkLst>
            <pc:docMk/>
            <pc:sldMk cId="1961625128" sldId="256"/>
            <ac:spMk id="2" creationId="{DD9B51DB-061F-865C-BAF2-D22F38A5A661}"/>
          </ac:spMkLst>
        </pc:spChg>
        <pc:picChg chg="add mod">
          <ac:chgData name="Ruben Brionez Jr" userId="b84a7894e2dbdce3" providerId="LiveId" clId="{2C4B9AA6-87EC-4499-B3DA-35BC07362B96}" dt="2025-06-29T16:50:46.483" v="13"/>
          <ac:picMkLst>
            <pc:docMk/>
            <pc:sldMk cId="1961625128" sldId="256"/>
            <ac:picMk id="7" creationId="{304CC1A6-FD24-E61C-2BDA-0CC21504FD2B}"/>
          </ac:picMkLst>
        </pc:picChg>
      </pc:sldChg>
      <pc:sldChg chg="addSp modSp">
        <pc:chgData name="Ruben Brionez Jr" userId="b84a7894e2dbdce3" providerId="LiveId" clId="{2C4B9AA6-87EC-4499-B3DA-35BC07362B96}" dt="2025-06-29T16:51:44.892" v="14"/>
        <pc:sldMkLst>
          <pc:docMk/>
          <pc:sldMk cId="216799671" sldId="257"/>
        </pc:sldMkLst>
        <pc:picChg chg="add mod">
          <ac:chgData name="Ruben Brionez Jr" userId="b84a7894e2dbdce3" providerId="LiveId" clId="{2C4B9AA6-87EC-4499-B3DA-35BC07362B96}" dt="2025-06-29T16:51:44.892" v="14"/>
          <ac:picMkLst>
            <pc:docMk/>
            <pc:sldMk cId="216799671" sldId="257"/>
            <ac:picMk id="7" creationId="{E92E3774-F8B3-6A70-6762-6C28BC852A44}"/>
          </ac:picMkLst>
        </pc:picChg>
      </pc:sldChg>
      <pc:sldChg chg="addSp modSp">
        <pc:chgData name="Ruben Brionez Jr" userId="b84a7894e2dbdce3" providerId="LiveId" clId="{2C4B9AA6-87EC-4499-B3DA-35BC07362B96}" dt="2025-06-29T16:53:18.371" v="15"/>
        <pc:sldMkLst>
          <pc:docMk/>
          <pc:sldMk cId="994210208" sldId="258"/>
        </pc:sldMkLst>
        <pc:picChg chg="add mod">
          <ac:chgData name="Ruben Brionez Jr" userId="b84a7894e2dbdce3" providerId="LiveId" clId="{2C4B9AA6-87EC-4499-B3DA-35BC07362B96}" dt="2025-06-29T16:53:18.371" v="15"/>
          <ac:picMkLst>
            <pc:docMk/>
            <pc:sldMk cId="994210208" sldId="258"/>
            <ac:picMk id="6" creationId="{0C1E7F11-9893-CCEF-81F9-B0179CA44683}"/>
          </ac:picMkLst>
        </pc:picChg>
      </pc:sldChg>
      <pc:sldChg chg="addSp modSp">
        <pc:chgData name="Ruben Brionez Jr" userId="b84a7894e2dbdce3" providerId="LiveId" clId="{2C4B9AA6-87EC-4499-B3DA-35BC07362B96}" dt="2025-06-29T16:54:04.463" v="16"/>
        <pc:sldMkLst>
          <pc:docMk/>
          <pc:sldMk cId="739145892" sldId="259"/>
        </pc:sldMkLst>
        <pc:picChg chg="add mod">
          <ac:chgData name="Ruben Brionez Jr" userId="b84a7894e2dbdce3" providerId="LiveId" clId="{2C4B9AA6-87EC-4499-B3DA-35BC07362B96}" dt="2025-06-29T16:54:04.463" v="16"/>
          <ac:picMkLst>
            <pc:docMk/>
            <pc:sldMk cId="739145892" sldId="259"/>
            <ac:picMk id="7" creationId="{0B7BA277-0944-1984-1182-DABB6A2659F9}"/>
          </ac:picMkLst>
        </pc:picChg>
      </pc:sldChg>
      <pc:sldChg chg="addSp modSp">
        <pc:chgData name="Ruben Brionez Jr" userId="b84a7894e2dbdce3" providerId="LiveId" clId="{2C4B9AA6-87EC-4499-B3DA-35BC07362B96}" dt="2025-06-29T16:55:40.900" v="17"/>
        <pc:sldMkLst>
          <pc:docMk/>
          <pc:sldMk cId="4089383814" sldId="260"/>
        </pc:sldMkLst>
        <pc:picChg chg="add mod">
          <ac:chgData name="Ruben Brionez Jr" userId="b84a7894e2dbdce3" providerId="LiveId" clId="{2C4B9AA6-87EC-4499-B3DA-35BC07362B96}" dt="2025-06-29T16:55:40.900" v="17"/>
          <ac:picMkLst>
            <pc:docMk/>
            <pc:sldMk cId="4089383814" sldId="260"/>
            <ac:picMk id="7" creationId="{EF06027F-A638-940D-0E6D-C6A567A042E9}"/>
          </ac:picMkLst>
        </pc:picChg>
      </pc:sldChg>
      <pc:sldChg chg="addSp modSp">
        <pc:chgData name="Ruben Brionez Jr" userId="b84a7894e2dbdce3" providerId="LiveId" clId="{2C4B9AA6-87EC-4499-B3DA-35BC07362B96}" dt="2025-06-29T16:57:23.639" v="18"/>
        <pc:sldMkLst>
          <pc:docMk/>
          <pc:sldMk cId="3229227100" sldId="261"/>
        </pc:sldMkLst>
        <pc:picChg chg="add mod">
          <ac:chgData name="Ruben Brionez Jr" userId="b84a7894e2dbdce3" providerId="LiveId" clId="{2C4B9AA6-87EC-4499-B3DA-35BC07362B96}" dt="2025-06-29T16:57:23.639" v="18"/>
          <ac:picMkLst>
            <pc:docMk/>
            <pc:sldMk cId="3229227100" sldId="261"/>
            <ac:picMk id="5" creationId="{3474371C-3F93-205F-AA00-7321E177174E}"/>
          </ac:picMkLst>
        </pc:picChg>
      </pc:sldChg>
      <pc:sldChg chg="addSp modSp">
        <pc:chgData name="Ruben Brionez Jr" userId="b84a7894e2dbdce3" providerId="LiveId" clId="{2C4B9AA6-87EC-4499-B3DA-35BC07362B96}" dt="2025-06-29T16:59:27.784" v="19"/>
        <pc:sldMkLst>
          <pc:docMk/>
          <pc:sldMk cId="428901129" sldId="262"/>
        </pc:sldMkLst>
        <pc:picChg chg="add mod">
          <ac:chgData name="Ruben Brionez Jr" userId="b84a7894e2dbdce3" providerId="LiveId" clId="{2C4B9AA6-87EC-4499-B3DA-35BC07362B96}" dt="2025-06-29T16:59:27.784" v="19"/>
          <ac:picMkLst>
            <pc:docMk/>
            <pc:sldMk cId="428901129" sldId="262"/>
            <ac:picMk id="6" creationId="{185CB0F6-B0AB-6A8E-D9D3-69CF3F2F01F3}"/>
          </ac:picMkLst>
        </pc:picChg>
      </pc:sldChg>
      <pc:sldChg chg="addSp modSp">
        <pc:chgData name="Ruben Brionez Jr" userId="b84a7894e2dbdce3" providerId="LiveId" clId="{2C4B9AA6-87EC-4499-B3DA-35BC07362B96}" dt="2025-06-29T17:00:45.014" v="20"/>
        <pc:sldMkLst>
          <pc:docMk/>
          <pc:sldMk cId="1985821413" sldId="264"/>
        </pc:sldMkLst>
        <pc:picChg chg="add mod">
          <ac:chgData name="Ruben Brionez Jr" userId="b84a7894e2dbdce3" providerId="LiveId" clId="{2C4B9AA6-87EC-4499-B3DA-35BC07362B96}" dt="2025-06-29T17:00:45.014" v="20"/>
          <ac:picMkLst>
            <pc:docMk/>
            <pc:sldMk cId="1985821413" sldId="264"/>
            <ac:picMk id="9" creationId="{58DB0404-DDDE-0634-C81A-B34D307807DD}"/>
          </ac:picMkLst>
        </pc:picChg>
      </pc:sldChg>
      <pc:sldChg chg="modSp new del">
        <pc:chgData name="Ruben Brionez Jr" userId="b84a7894e2dbdce3" providerId="LiveId" clId="{2C4B9AA6-87EC-4499-B3DA-35BC07362B96}" dt="2025-06-29T16:37:32.115" v="3" actId="47"/>
        <pc:sldMkLst>
          <pc:docMk/>
          <pc:sldMk cId="778983547" sldId="265"/>
        </pc:sldMkLst>
        <pc:spChg chg="mod">
          <ac:chgData name="Ruben Brionez Jr" userId="b84a7894e2dbdce3" providerId="LiveId" clId="{2C4B9AA6-87EC-4499-B3DA-35BC07362B96}" dt="2025-06-29T16:37:17.318" v="1"/>
          <ac:spMkLst>
            <pc:docMk/>
            <pc:sldMk cId="778983547" sldId="265"/>
            <ac:spMk id="2" creationId="{16BA3BCA-DDBC-9368-636D-DB057EDD16C3}"/>
          </ac:spMkLst>
        </pc:spChg>
      </pc:sldChg>
      <pc:sldChg chg="addSp modSp add mod">
        <pc:chgData name="Ruben Brionez Jr" userId="b84a7894e2dbdce3" providerId="LiveId" clId="{2C4B9AA6-87EC-4499-B3DA-35BC07362B96}" dt="2025-06-29T17:02:27.332" v="21"/>
        <pc:sldMkLst>
          <pc:docMk/>
          <pc:sldMk cId="1935127067" sldId="265"/>
        </pc:sldMkLst>
        <pc:spChg chg="mod">
          <ac:chgData name="Ruben Brionez Jr" userId="b84a7894e2dbdce3" providerId="LiveId" clId="{2C4B9AA6-87EC-4499-B3DA-35BC07362B96}" dt="2025-06-29T16:40:42.230" v="8"/>
          <ac:spMkLst>
            <pc:docMk/>
            <pc:sldMk cId="1935127067" sldId="265"/>
            <ac:spMk id="4" creationId="{06636A20-8D82-FE64-E6B0-A833A10ED605}"/>
          </ac:spMkLst>
        </pc:spChg>
        <pc:spChg chg="mod">
          <ac:chgData name="Ruben Brionez Jr" userId="b84a7894e2dbdce3" providerId="LiveId" clId="{2C4B9AA6-87EC-4499-B3DA-35BC07362B96}" dt="2025-06-29T16:40:53.158" v="9"/>
          <ac:spMkLst>
            <pc:docMk/>
            <pc:sldMk cId="1935127067" sldId="265"/>
            <ac:spMk id="6" creationId="{2A89ED7A-AB6B-5E16-4D9B-83CC8537EAA5}"/>
          </ac:spMkLst>
        </pc:spChg>
        <pc:picChg chg="add mod">
          <ac:chgData name="Ruben Brionez Jr" userId="b84a7894e2dbdce3" providerId="LiveId" clId="{2C4B9AA6-87EC-4499-B3DA-35BC07362B96}" dt="2025-06-29T17:02:27.332" v="21"/>
          <ac:picMkLst>
            <pc:docMk/>
            <pc:sldMk cId="1935127067" sldId="265"/>
            <ac:picMk id="9" creationId="{91EA838E-5643-7CAE-6C33-16A018B12E54}"/>
          </ac:picMkLst>
        </pc:picChg>
      </pc:sldChg>
      <pc:sldChg chg="new del">
        <pc:chgData name="Ruben Brionez Jr" userId="b84a7894e2dbdce3" providerId="LiveId" clId="{2C4B9AA6-87EC-4499-B3DA-35BC07362B96}" dt="2025-06-29T16:37:36.324" v="4" actId="47"/>
        <pc:sldMkLst>
          <pc:docMk/>
          <pc:sldMk cId="715668121" sldId="266"/>
        </pc:sldMkLst>
      </pc:sldChg>
    </pc:docChg>
  </pc:docChgLst>
  <pc:docChgLst>
    <pc:chgData name="Ruben Brionez Jr" userId="b84a7894e2dbdce3" providerId="LiveId" clId="{4A38AF3B-7600-4F6E-95F9-B26F0AC144C2}"/>
    <pc:docChg chg="custSel addSld delSld modSld">
      <pc:chgData name="Ruben Brionez Jr" userId="b84a7894e2dbdce3" providerId="LiveId" clId="{4A38AF3B-7600-4F6E-95F9-B26F0AC144C2}" dt="2025-06-29T16:17:43.259" v="1508" actId="20577"/>
      <pc:docMkLst>
        <pc:docMk/>
      </pc:docMkLst>
      <pc:sldChg chg="addSp modSp mod setBg">
        <pc:chgData name="Ruben Brionez Jr" userId="b84a7894e2dbdce3" providerId="LiveId" clId="{4A38AF3B-7600-4F6E-95F9-B26F0AC144C2}" dt="2025-06-29T15:43:40.550" v="209" actId="20577"/>
        <pc:sldMkLst>
          <pc:docMk/>
          <pc:sldMk cId="739145892" sldId="259"/>
        </pc:sldMkLst>
        <pc:spChg chg="mod">
          <ac:chgData name="Ruben Brionez Jr" userId="b84a7894e2dbdce3" providerId="LiveId" clId="{4A38AF3B-7600-4F6E-95F9-B26F0AC144C2}" dt="2025-06-29T15:30:22.971" v="19" actId="26606"/>
          <ac:spMkLst>
            <pc:docMk/>
            <pc:sldMk cId="739145892" sldId="259"/>
            <ac:spMk id="2" creationId="{414D7EE0-5B63-A186-1F73-F8351FD6FBB9}"/>
          </ac:spMkLst>
        </pc:spChg>
        <pc:spChg chg="mod">
          <ac:chgData name="Ruben Brionez Jr" userId="b84a7894e2dbdce3" providerId="LiveId" clId="{4A38AF3B-7600-4F6E-95F9-B26F0AC144C2}" dt="2025-06-29T15:43:40.550" v="209" actId="20577"/>
          <ac:spMkLst>
            <pc:docMk/>
            <pc:sldMk cId="739145892" sldId="259"/>
            <ac:spMk id="3" creationId="{7FF37C25-ED93-61B9-A00C-62E5E644EE4D}"/>
          </ac:spMkLst>
        </pc:spChg>
        <pc:spChg chg="add">
          <ac:chgData name="Ruben Brionez Jr" userId="b84a7894e2dbdce3" providerId="LiveId" clId="{4A38AF3B-7600-4F6E-95F9-B26F0AC144C2}" dt="2025-06-29T15:30:22.971" v="19" actId="26606"/>
          <ac:spMkLst>
            <pc:docMk/>
            <pc:sldMk cId="739145892" sldId="259"/>
            <ac:spMk id="9" creationId="{2C61293E-6EBE-43EF-A52C-9BEBFD7679D4}"/>
          </ac:spMkLst>
        </pc:spChg>
        <pc:spChg chg="add">
          <ac:chgData name="Ruben Brionez Jr" userId="b84a7894e2dbdce3" providerId="LiveId" clId="{4A38AF3B-7600-4F6E-95F9-B26F0AC144C2}" dt="2025-06-29T15:30:22.971" v="19" actId="26606"/>
          <ac:spMkLst>
            <pc:docMk/>
            <pc:sldMk cId="739145892" sldId="259"/>
            <ac:spMk id="11" creationId="{21540236-BFD5-4A9D-8840-4703E7F76825}"/>
          </ac:spMkLst>
        </pc:spChg>
        <pc:picChg chg="add">
          <ac:chgData name="Ruben Brionez Jr" userId="b84a7894e2dbdce3" providerId="LiveId" clId="{4A38AF3B-7600-4F6E-95F9-B26F0AC144C2}" dt="2025-06-29T15:30:22.971" v="19" actId="26606"/>
          <ac:picMkLst>
            <pc:docMk/>
            <pc:sldMk cId="739145892" sldId="259"/>
            <ac:picMk id="5" creationId="{84022B9B-5E94-8525-6A32-47C39AA75473}"/>
          </ac:picMkLst>
        </pc:picChg>
      </pc:sldChg>
      <pc:sldChg chg="addSp modSp mod setBg">
        <pc:chgData name="Ruben Brionez Jr" userId="b84a7894e2dbdce3" providerId="LiveId" clId="{4A38AF3B-7600-4F6E-95F9-B26F0AC144C2}" dt="2025-06-29T15:51:46.838" v="689" actId="313"/>
        <pc:sldMkLst>
          <pc:docMk/>
          <pc:sldMk cId="4089383814" sldId="260"/>
        </pc:sldMkLst>
        <pc:spChg chg="mod">
          <ac:chgData name="Ruben Brionez Jr" userId="b84a7894e2dbdce3" providerId="LiveId" clId="{4A38AF3B-7600-4F6E-95F9-B26F0AC144C2}" dt="2025-06-29T15:48:42.171" v="332" actId="26606"/>
          <ac:spMkLst>
            <pc:docMk/>
            <pc:sldMk cId="4089383814" sldId="260"/>
            <ac:spMk id="2" creationId="{FE6001CC-BA8B-E2B8-B4CF-3EF80158644D}"/>
          </ac:spMkLst>
        </pc:spChg>
        <pc:spChg chg="mod">
          <ac:chgData name="Ruben Brionez Jr" userId="b84a7894e2dbdce3" providerId="LiveId" clId="{4A38AF3B-7600-4F6E-95F9-B26F0AC144C2}" dt="2025-06-29T15:51:46.838" v="689" actId="313"/>
          <ac:spMkLst>
            <pc:docMk/>
            <pc:sldMk cId="4089383814" sldId="260"/>
            <ac:spMk id="3" creationId="{FD37CB33-736B-CC61-5824-BB8E49977E47}"/>
          </ac:spMkLst>
        </pc:spChg>
        <pc:spChg chg="add">
          <ac:chgData name="Ruben Brionez Jr" userId="b84a7894e2dbdce3" providerId="LiveId" clId="{4A38AF3B-7600-4F6E-95F9-B26F0AC144C2}" dt="2025-06-29T15:48:42.171" v="332" actId="26606"/>
          <ac:spMkLst>
            <pc:docMk/>
            <pc:sldMk cId="4089383814" sldId="260"/>
            <ac:spMk id="9" creationId="{2C61293E-6EBE-43EF-A52C-9BEBFD7679D4}"/>
          </ac:spMkLst>
        </pc:spChg>
        <pc:spChg chg="add">
          <ac:chgData name="Ruben Brionez Jr" userId="b84a7894e2dbdce3" providerId="LiveId" clId="{4A38AF3B-7600-4F6E-95F9-B26F0AC144C2}" dt="2025-06-29T15:48:42.171" v="332" actId="26606"/>
          <ac:spMkLst>
            <pc:docMk/>
            <pc:sldMk cId="4089383814" sldId="260"/>
            <ac:spMk id="11" creationId="{3FCFB1DE-0B7E-48CC-BA90-B2AB0889F9D6}"/>
          </ac:spMkLst>
        </pc:spChg>
        <pc:picChg chg="add">
          <ac:chgData name="Ruben Brionez Jr" userId="b84a7894e2dbdce3" providerId="LiveId" clId="{4A38AF3B-7600-4F6E-95F9-B26F0AC144C2}" dt="2025-06-29T15:48:42.171" v="332" actId="26606"/>
          <ac:picMkLst>
            <pc:docMk/>
            <pc:sldMk cId="4089383814" sldId="260"/>
            <ac:picMk id="5" creationId="{1F6AC414-087A-180A-893C-0707BBB25785}"/>
          </ac:picMkLst>
        </pc:picChg>
      </pc:sldChg>
      <pc:sldChg chg="addSp delSp modSp mod setBg modClrScheme chgLayout">
        <pc:chgData name="Ruben Brionez Jr" userId="b84a7894e2dbdce3" providerId="LiveId" clId="{4A38AF3B-7600-4F6E-95F9-B26F0AC144C2}" dt="2025-06-29T16:10:37.617" v="1063" actId="313"/>
        <pc:sldMkLst>
          <pc:docMk/>
          <pc:sldMk cId="3229227100" sldId="261"/>
        </pc:sldMkLst>
        <pc:spChg chg="mod ord">
          <ac:chgData name="Ruben Brionez Jr" userId="b84a7894e2dbdce3" providerId="LiveId" clId="{4A38AF3B-7600-4F6E-95F9-B26F0AC144C2}" dt="2025-06-29T16:09:38.109" v="889" actId="26606"/>
          <ac:spMkLst>
            <pc:docMk/>
            <pc:sldMk cId="3229227100" sldId="261"/>
            <ac:spMk id="2" creationId="{A6FBBAF2-2773-777D-2340-1FEB046FCB08}"/>
          </ac:spMkLst>
        </pc:spChg>
        <pc:spChg chg="add del mod ord">
          <ac:chgData name="Ruben Brionez Jr" userId="b84a7894e2dbdce3" providerId="LiveId" clId="{4A38AF3B-7600-4F6E-95F9-B26F0AC144C2}" dt="2025-06-29T16:05:34.972" v="704" actId="700"/>
          <ac:spMkLst>
            <pc:docMk/>
            <pc:sldMk cId="3229227100" sldId="261"/>
            <ac:spMk id="3" creationId="{D82310C3-AEB6-11F4-4B40-D5D3459A4673}"/>
          </ac:spMkLst>
        </pc:spChg>
        <pc:spChg chg="add del mod ord">
          <ac:chgData name="Ruben Brionez Jr" userId="b84a7894e2dbdce3" providerId="LiveId" clId="{4A38AF3B-7600-4F6E-95F9-B26F0AC144C2}" dt="2025-06-29T16:05:53.556" v="708" actId="34307"/>
          <ac:spMkLst>
            <pc:docMk/>
            <pc:sldMk cId="3229227100" sldId="261"/>
            <ac:spMk id="5" creationId="{BDC793F8-9F00-A5C9-2322-6BCC1B48D96B}"/>
          </ac:spMkLst>
        </pc:spChg>
        <pc:spChg chg="add del mod ord">
          <ac:chgData name="Ruben Brionez Jr" userId="b84a7894e2dbdce3" providerId="LiveId" clId="{4A38AF3B-7600-4F6E-95F9-B26F0AC144C2}" dt="2025-06-29T16:09:33.494" v="886" actId="931"/>
          <ac:spMkLst>
            <pc:docMk/>
            <pc:sldMk cId="3229227100" sldId="261"/>
            <ac:spMk id="6" creationId="{AD481ECB-5561-5FB6-8A0F-BCC8BD7327B7}"/>
          </ac:spMkLst>
        </pc:spChg>
        <pc:spChg chg="add mod">
          <ac:chgData name="Ruben Brionez Jr" userId="b84a7894e2dbdce3" providerId="LiveId" clId="{4A38AF3B-7600-4F6E-95F9-B26F0AC144C2}" dt="2025-06-29T16:10:37.617" v="1063" actId="313"/>
          <ac:spMkLst>
            <pc:docMk/>
            <pc:sldMk cId="3229227100" sldId="261"/>
            <ac:spMk id="11" creationId="{3136759D-67E2-B191-BC8B-B2A8461A316B}"/>
          </ac:spMkLst>
        </pc:spChg>
        <pc:spChg chg="add">
          <ac:chgData name="Ruben Brionez Jr" userId="b84a7894e2dbdce3" providerId="LiveId" clId="{4A38AF3B-7600-4F6E-95F9-B26F0AC144C2}" dt="2025-06-29T16:09:38.109" v="889" actId="26606"/>
          <ac:spMkLst>
            <pc:docMk/>
            <pc:sldMk cId="3229227100" sldId="261"/>
            <ac:spMk id="18" creationId="{2B97F24A-32CE-4C1C-A50D-3016B394DCFB}"/>
          </ac:spMkLst>
        </pc:spChg>
        <pc:spChg chg="add">
          <ac:chgData name="Ruben Brionez Jr" userId="b84a7894e2dbdce3" providerId="LiveId" clId="{4A38AF3B-7600-4F6E-95F9-B26F0AC144C2}" dt="2025-06-29T16:09:38.109" v="889" actId="26606"/>
          <ac:spMkLst>
            <pc:docMk/>
            <pc:sldMk cId="3229227100" sldId="261"/>
            <ac:spMk id="20" creationId="{CD8B4F24-440B-49E9-B85D-733523DC064B}"/>
          </ac:spMkLst>
        </pc:spChg>
        <pc:picChg chg="add mod">
          <ac:chgData name="Ruben Brionez Jr" userId="b84a7894e2dbdce3" providerId="LiveId" clId="{4A38AF3B-7600-4F6E-95F9-B26F0AC144C2}" dt="2025-06-29T15:54:34.199" v="691"/>
          <ac:picMkLst>
            <pc:docMk/>
            <pc:sldMk cId="3229227100" sldId="261"/>
            <ac:picMk id="4" creationId="{FC02F8D6-8D9D-09CE-4C7F-CB3681BC21D2}"/>
          </ac:picMkLst>
        </pc:picChg>
        <pc:picChg chg="add del mod">
          <ac:chgData name="Ruben Brionez Jr" userId="b84a7894e2dbdce3" providerId="LiveId" clId="{4A38AF3B-7600-4F6E-95F9-B26F0AC144C2}" dt="2025-06-29T16:09:20.871" v="885" actId="478"/>
          <ac:picMkLst>
            <pc:docMk/>
            <pc:sldMk cId="3229227100" sldId="261"/>
            <ac:picMk id="8" creationId="{69F0B5D5-8FA3-099F-B353-2BD71F837371}"/>
          </ac:picMkLst>
        </pc:picChg>
        <pc:picChg chg="add del mod ord">
          <ac:chgData name="Ruben Brionez Jr" userId="b84a7894e2dbdce3" providerId="LiveId" clId="{4A38AF3B-7600-4F6E-95F9-B26F0AC144C2}" dt="2025-06-29T16:06:02.543" v="709" actId="478"/>
          <ac:picMkLst>
            <pc:docMk/>
            <pc:sldMk cId="3229227100" sldId="261"/>
            <ac:picMk id="9" creationId="{5DE78363-CB11-3E2C-3FB8-4965D9975852}"/>
          </ac:picMkLst>
        </pc:picChg>
        <pc:picChg chg="add mod ord">
          <ac:chgData name="Ruben Brionez Jr" userId="b84a7894e2dbdce3" providerId="LiveId" clId="{4A38AF3B-7600-4F6E-95F9-B26F0AC144C2}" dt="2025-06-29T16:09:38.109" v="889" actId="26606"/>
          <ac:picMkLst>
            <pc:docMk/>
            <pc:sldMk cId="3229227100" sldId="261"/>
            <ac:picMk id="13" creationId="{CC33E04E-5B17-2EE8-C8A2-E482C6B7DDF5}"/>
          </ac:picMkLst>
        </pc:picChg>
      </pc:sldChg>
      <pc:sldChg chg="addSp delSp modSp mod setBg">
        <pc:chgData name="Ruben Brionez Jr" userId="b84a7894e2dbdce3" providerId="LiveId" clId="{4A38AF3B-7600-4F6E-95F9-B26F0AC144C2}" dt="2025-06-29T16:14:53.714" v="1444" actId="26606"/>
        <pc:sldMkLst>
          <pc:docMk/>
          <pc:sldMk cId="428901129" sldId="262"/>
        </pc:sldMkLst>
        <pc:spChg chg="mod">
          <ac:chgData name="Ruben Brionez Jr" userId="b84a7894e2dbdce3" providerId="LiveId" clId="{4A38AF3B-7600-4F6E-95F9-B26F0AC144C2}" dt="2025-06-29T16:14:53.714" v="1444" actId="26606"/>
          <ac:spMkLst>
            <pc:docMk/>
            <pc:sldMk cId="428901129" sldId="262"/>
            <ac:spMk id="2" creationId="{C04A94D2-022B-9105-DC4A-202A2F8A1F09}"/>
          </ac:spMkLst>
        </pc:spChg>
        <pc:spChg chg="del mod">
          <ac:chgData name="Ruben Brionez Jr" userId="b84a7894e2dbdce3" providerId="LiveId" clId="{4A38AF3B-7600-4F6E-95F9-B26F0AC144C2}" dt="2025-06-29T16:14:53.714" v="1444" actId="26606"/>
          <ac:spMkLst>
            <pc:docMk/>
            <pc:sldMk cId="428901129" sldId="262"/>
            <ac:spMk id="3" creationId="{C6181052-61FC-97C2-AF3A-05466D28039D}"/>
          </ac:spMkLst>
        </pc:spChg>
        <pc:spChg chg="add">
          <ac:chgData name="Ruben Brionez Jr" userId="b84a7894e2dbdce3" providerId="LiveId" clId="{4A38AF3B-7600-4F6E-95F9-B26F0AC144C2}" dt="2025-06-29T16:14:53.714" v="1444" actId="26606"/>
          <ac:spMkLst>
            <pc:docMk/>
            <pc:sldMk cId="428901129" sldId="262"/>
            <ac:spMk id="9" creationId="{2E442304-DDBD-4F7B-8017-36BCC863FB40}"/>
          </ac:spMkLst>
        </pc:spChg>
        <pc:spChg chg="add">
          <ac:chgData name="Ruben Brionez Jr" userId="b84a7894e2dbdce3" providerId="LiveId" clId="{4A38AF3B-7600-4F6E-95F9-B26F0AC144C2}" dt="2025-06-29T16:14:53.714" v="1444" actId="26606"/>
          <ac:spMkLst>
            <pc:docMk/>
            <pc:sldMk cId="428901129" sldId="262"/>
            <ac:spMk id="11" creationId="{5E107275-3853-46FD-A241-DE4355A42675}"/>
          </ac:spMkLst>
        </pc:spChg>
        <pc:graphicFrameChg chg="add">
          <ac:chgData name="Ruben Brionez Jr" userId="b84a7894e2dbdce3" providerId="LiveId" clId="{4A38AF3B-7600-4F6E-95F9-B26F0AC144C2}" dt="2025-06-29T16:14:53.714" v="1444" actId="26606"/>
          <ac:graphicFrameMkLst>
            <pc:docMk/>
            <pc:sldMk cId="428901129" sldId="262"/>
            <ac:graphicFrameMk id="5" creationId="{8A717070-0CBC-E128-A3BA-3A92E62B04E2}"/>
          </ac:graphicFrameMkLst>
        </pc:graphicFrameChg>
      </pc:sldChg>
      <pc:sldChg chg="modSp new del mod">
        <pc:chgData name="Ruben Brionez Jr" userId="b84a7894e2dbdce3" providerId="LiveId" clId="{4A38AF3B-7600-4F6E-95F9-B26F0AC144C2}" dt="2025-06-29T16:16:11.450" v="1504" actId="47"/>
        <pc:sldMkLst>
          <pc:docMk/>
          <pc:sldMk cId="3041870652" sldId="263"/>
        </pc:sldMkLst>
        <pc:spChg chg="mod">
          <ac:chgData name="Ruben Brionez Jr" userId="b84a7894e2dbdce3" providerId="LiveId" clId="{4A38AF3B-7600-4F6E-95F9-B26F0AC144C2}" dt="2025-06-29T16:15:31.754" v="1473" actId="20577"/>
          <ac:spMkLst>
            <pc:docMk/>
            <pc:sldMk cId="3041870652" sldId="263"/>
            <ac:spMk id="2" creationId="{0966538A-383D-7C8D-7955-D34D66BDCAB7}"/>
          </ac:spMkLst>
        </pc:spChg>
      </pc:sldChg>
      <pc:sldChg chg="modSp new mod">
        <pc:chgData name="Ruben Brionez Jr" userId="b84a7894e2dbdce3" providerId="LiveId" clId="{4A38AF3B-7600-4F6E-95F9-B26F0AC144C2}" dt="2025-06-29T16:17:43.259" v="1508" actId="20577"/>
        <pc:sldMkLst>
          <pc:docMk/>
          <pc:sldMk cId="1985821413" sldId="264"/>
        </pc:sldMkLst>
        <pc:spChg chg="mod">
          <ac:chgData name="Ruben Brionez Jr" userId="b84a7894e2dbdce3" providerId="LiveId" clId="{4A38AF3B-7600-4F6E-95F9-B26F0AC144C2}" dt="2025-06-29T16:16:05.501" v="1503" actId="20577"/>
          <ac:spMkLst>
            <pc:docMk/>
            <pc:sldMk cId="1985821413" sldId="264"/>
            <ac:spMk id="2" creationId="{F2C7456B-02A5-0CA6-7C84-6DCF6EA68872}"/>
          </ac:spMkLst>
        </pc:spChg>
        <pc:spChg chg="mod">
          <ac:chgData name="Ruben Brionez Jr" userId="b84a7894e2dbdce3" providerId="LiveId" clId="{4A38AF3B-7600-4F6E-95F9-B26F0AC144C2}" dt="2025-06-29T16:17:41.534" v="1507" actId="20577"/>
          <ac:spMkLst>
            <pc:docMk/>
            <pc:sldMk cId="1985821413" sldId="264"/>
            <ac:spMk id="3" creationId="{EBA33F6B-3CAE-F3DE-799A-EA2986F03133}"/>
          </ac:spMkLst>
        </pc:spChg>
        <pc:spChg chg="mod">
          <ac:chgData name="Ruben Brionez Jr" userId="b84a7894e2dbdce3" providerId="LiveId" clId="{4A38AF3B-7600-4F6E-95F9-B26F0AC144C2}" dt="2025-06-29T16:17:10.823" v="1505"/>
          <ac:spMkLst>
            <pc:docMk/>
            <pc:sldMk cId="1985821413" sldId="264"/>
            <ac:spMk id="4" creationId="{16D1EF35-6647-3BD2-5953-B09AAFD0E770}"/>
          </ac:spMkLst>
        </pc:spChg>
        <pc:spChg chg="mod">
          <ac:chgData name="Ruben Brionez Jr" userId="b84a7894e2dbdce3" providerId="LiveId" clId="{4A38AF3B-7600-4F6E-95F9-B26F0AC144C2}" dt="2025-06-29T16:17:43.259" v="1508" actId="20577"/>
          <ac:spMkLst>
            <pc:docMk/>
            <pc:sldMk cId="1985821413" sldId="264"/>
            <ac:spMk id="5" creationId="{402A6C33-17CA-101E-9C10-329915216FD5}"/>
          </ac:spMkLst>
        </pc:spChg>
        <pc:spChg chg="mod">
          <ac:chgData name="Ruben Brionez Jr" userId="b84a7894e2dbdce3" providerId="LiveId" clId="{4A38AF3B-7600-4F6E-95F9-B26F0AC144C2}" dt="2025-06-29T16:17:27.450" v="1506"/>
          <ac:spMkLst>
            <pc:docMk/>
            <pc:sldMk cId="1985821413" sldId="264"/>
            <ac:spMk id="6" creationId="{D43BD208-5695-AFDF-B2C8-3358E0204294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16D4018-2254-4F24-9B45-170CDE5286B0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583E5B41-F490-4ED3-AE09-3C7AF36A2C2C}">
      <dgm:prSet/>
      <dgm:spPr/>
      <dgm:t>
        <a:bodyPr/>
        <a:lstStyle/>
        <a:p>
          <a:r>
            <a:rPr lang="en-US"/>
            <a:t>The income data is slightly outdated since it comes from the 2023 census. This was the most readily available income data available.</a:t>
          </a:r>
        </a:p>
      </dgm:t>
    </dgm:pt>
    <dgm:pt modelId="{2B54B994-9BEB-4D78-B2B8-D52AFEE0F863}" type="parTrans" cxnId="{566F32D8-ACE8-4E95-B771-21BEC5B77F0D}">
      <dgm:prSet/>
      <dgm:spPr/>
      <dgm:t>
        <a:bodyPr/>
        <a:lstStyle/>
        <a:p>
          <a:endParaRPr lang="en-US"/>
        </a:p>
      </dgm:t>
    </dgm:pt>
    <dgm:pt modelId="{40667CF8-867B-421E-B2DA-1B41D875164F}" type="sibTrans" cxnId="{566F32D8-ACE8-4E95-B771-21BEC5B77F0D}">
      <dgm:prSet/>
      <dgm:spPr/>
      <dgm:t>
        <a:bodyPr/>
        <a:lstStyle/>
        <a:p>
          <a:endParaRPr lang="en-US"/>
        </a:p>
      </dgm:t>
    </dgm:pt>
    <dgm:pt modelId="{DDA8936F-30BC-4400-B7A9-CBBF2AE945E6}">
      <dgm:prSet/>
      <dgm:spPr/>
      <dgm:t>
        <a:bodyPr/>
        <a:lstStyle/>
        <a:p>
          <a:r>
            <a:rPr lang="en-US"/>
            <a:t>Race income data was combined to avoid bias.</a:t>
          </a:r>
        </a:p>
      </dgm:t>
    </dgm:pt>
    <dgm:pt modelId="{3177D348-2C1B-4873-8565-2C8A1C53D7B6}" type="parTrans" cxnId="{A3C2A1DC-3BAD-498A-964B-B4C0757B841D}">
      <dgm:prSet/>
      <dgm:spPr/>
      <dgm:t>
        <a:bodyPr/>
        <a:lstStyle/>
        <a:p>
          <a:endParaRPr lang="en-US"/>
        </a:p>
      </dgm:t>
    </dgm:pt>
    <dgm:pt modelId="{8B894D5D-34F6-4FCF-A99C-5340241C3F17}" type="sibTrans" cxnId="{A3C2A1DC-3BAD-498A-964B-B4C0757B841D}">
      <dgm:prSet/>
      <dgm:spPr/>
      <dgm:t>
        <a:bodyPr/>
        <a:lstStyle/>
        <a:p>
          <a:endParaRPr lang="en-US"/>
        </a:p>
      </dgm:t>
    </dgm:pt>
    <dgm:pt modelId="{3209F3B0-44D8-41CF-A9E9-860D6DE030EC}">
      <dgm:prSet/>
      <dgm:spPr/>
      <dgm:t>
        <a:bodyPr/>
        <a:lstStyle/>
        <a:p>
          <a:r>
            <a:rPr lang="en-US"/>
            <a:t>The analysis did not incorporate direct population growth data or existing fiber infrastructure. </a:t>
          </a:r>
        </a:p>
      </dgm:t>
    </dgm:pt>
    <dgm:pt modelId="{997631D8-76E8-4B78-A87A-9F734CF08E20}" type="parTrans" cxnId="{2B7DE5C3-8AF9-4ED3-B285-B4691FE39E6C}">
      <dgm:prSet/>
      <dgm:spPr/>
      <dgm:t>
        <a:bodyPr/>
        <a:lstStyle/>
        <a:p>
          <a:endParaRPr lang="en-US"/>
        </a:p>
      </dgm:t>
    </dgm:pt>
    <dgm:pt modelId="{F5250FA6-ABBB-4156-90D7-D7AE32D16F34}" type="sibTrans" cxnId="{2B7DE5C3-8AF9-4ED3-B285-B4691FE39E6C}">
      <dgm:prSet/>
      <dgm:spPr/>
      <dgm:t>
        <a:bodyPr/>
        <a:lstStyle/>
        <a:p>
          <a:endParaRPr lang="en-US"/>
        </a:p>
      </dgm:t>
    </dgm:pt>
    <dgm:pt modelId="{C2A7F000-7417-42C7-B610-15937D12F9AE}" type="pres">
      <dgm:prSet presAssocID="{716D4018-2254-4F24-9B45-170CDE5286B0}" presName="vert0" presStyleCnt="0">
        <dgm:presLayoutVars>
          <dgm:dir/>
          <dgm:animOne val="branch"/>
          <dgm:animLvl val="lvl"/>
        </dgm:presLayoutVars>
      </dgm:prSet>
      <dgm:spPr/>
    </dgm:pt>
    <dgm:pt modelId="{AEFE524D-EE06-4054-AC9F-277D62D0D460}" type="pres">
      <dgm:prSet presAssocID="{583E5B41-F490-4ED3-AE09-3C7AF36A2C2C}" presName="thickLine" presStyleLbl="alignNode1" presStyleIdx="0" presStyleCnt="3"/>
      <dgm:spPr/>
    </dgm:pt>
    <dgm:pt modelId="{DCA50104-AD15-467E-9394-8468B5437171}" type="pres">
      <dgm:prSet presAssocID="{583E5B41-F490-4ED3-AE09-3C7AF36A2C2C}" presName="horz1" presStyleCnt="0"/>
      <dgm:spPr/>
    </dgm:pt>
    <dgm:pt modelId="{D27148E7-B1B2-474B-B3D1-22863A24875B}" type="pres">
      <dgm:prSet presAssocID="{583E5B41-F490-4ED3-AE09-3C7AF36A2C2C}" presName="tx1" presStyleLbl="revTx" presStyleIdx="0" presStyleCnt="3"/>
      <dgm:spPr/>
    </dgm:pt>
    <dgm:pt modelId="{F9355F1C-3BA7-4A5B-9592-115CDBC3C9CC}" type="pres">
      <dgm:prSet presAssocID="{583E5B41-F490-4ED3-AE09-3C7AF36A2C2C}" presName="vert1" presStyleCnt="0"/>
      <dgm:spPr/>
    </dgm:pt>
    <dgm:pt modelId="{2330505C-5DF6-4B5D-9367-1F72C2BF741D}" type="pres">
      <dgm:prSet presAssocID="{DDA8936F-30BC-4400-B7A9-CBBF2AE945E6}" presName="thickLine" presStyleLbl="alignNode1" presStyleIdx="1" presStyleCnt="3"/>
      <dgm:spPr/>
    </dgm:pt>
    <dgm:pt modelId="{22924BFD-3D40-4955-BA5C-588AA53E2A03}" type="pres">
      <dgm:prSet presAssocID="{DDA8936F-30BC-4400-B7A9-CBBF2AE945E6}" presName="horz1" presStyleCnt="0"/>
      <dgm:spPr/>
    </dgm:pt>
    <dgm:pt modelId="{4790B311-2D7D-4947-AD6B-A0ED6046A0C5}" type="pres">
      <dgm:prSet presAssocID="{DDA8936F-30BC-4400-B7A9-CBBF2AE945E6}" presName="tx1" presStyleLbl="revTx" presStyleIdx="1" presStyleCnt="3"/>
      <dgm:spPr/>
    </dgm:pt>
    <dgm:pt modelId="{EA924FCB-BD94-4F31-BF43-3C337CD12BEB}" type="pres">
      <dgm:prSet presAssocID="{DDA8936F-30BC-4400-B7A9-CBBF2AE945E6}" presName="vert1" presStyleCnt="0"/>
      <dgm:spPr/>
    </dgm:pt>
    <dgm:pt modelId="{A35F0BEE-9D2E-45B3-82F3-CC7703A1E57C}" type="pres">
      <dgm:prSet presAssocID="{3209F3B0-44D8-41CF-A9E9-860D6DE030EC}" presName="thickLine" presStyleLbl="alignNode1" presStyleIdx="2" presStyleCnt="3"/>
      <dgm:spPr/>
    </dgm:pt>
    <dgm:pt modelId="{A8731C7F-9A81-472A-B071-D154DF86C64C}" type="pres">
      <dgm:prSet presAssocID="{3209F3B0-44D8-41CF-A9E9-860D6DE030EC}" presName="horz1" presStyleCnt="0"/>
      <dgm:spPr/>
    </dgm:pt>
    <dgm:pt modelId="{F85CB880-0293-44B0-90E1-8DC87A834668}" type="pres">
      <dgm:prSet presAssocID="{3209F3B0-44D8-41CF-A9E9-860D6DE030EC}" presName="tx1" presStyleLbl="revTx" presStyleIdx="2" presStyleCnt="3"/>
      <dgm:spPr/>
    </dgm:pt>
    <dgm:pt modelId="{C7105BBD-6DF5-4E8D-BA95-8CCC31CC5F15}" type="pres">
      <dgm:prSet presAssocID="{3209F3B0-44D8-41CF-A9E9-860D6DE030EC}" presName="vert1" presStyleCnt="0"/>
      <dgm:spPr/>
    </dgm:pt>
  </dgm:ptLst>
  <dgm:cxnLst>
    <dgm:cxn modelId="{C125FC60-BDDC-4F17-ACB6-AF1349939AAF}" type="presOf" srcId="{3209F3B0-44D8-41CF-A9E9-860D6DE030EC}" destId="{F85CB880-0293-44B0-90E1-8DC87A834668}" srcOrd="0" destOrd="0" presId="urn:microsoft.com/office/officeart/2008/layout/LinedList"/>
    <dgm:cxn modelId="{287C3AB6-1E49-4C73-A63E-0E6F3515922A}" type="presOf" srcId="{583E5B41-F490-4ED3-AE09-3C7AF36A2C2C}" destId="{D27148E7-B1B2-474B-B3D1-22863A24875B}" srcOrd="0" destOrd="0" presId="urn:microsoft.com/office/officeart/2008/layout/LinedList"/>
    <dgm:cxn modelId="{B35472C2-5D5F-4F81-9C2A-DF1100341214}" type="presOf" srcId="{716D4018-2254-4F24-9B45-170CDE5286B0}" destId="{C2A7F000-7417-42C7-B610-15937D12F9AE}" srcOrd="0" destOrd="0" presId="urn:microsoft.com/office/officeart/2008/layout/LinedList"/>
    <dgm:cxn modelId="{2B7DE5C3-8AF9-4ED3-B285-B4691FE39E6C}" srcId="{716D4018-2254-4F24-9B45-170CDE5286B0}" destId="{3209F3B0-44D8-41CF-A9E9-860D6DE030EC}" srcOrd="2" destOrd="0" parTransId="{997631D8-76E8-4B78-A87A-9F734CF08E20}" sibTransId="{F5250FA6-ABBB-4156-90D7-D7AE32D16F34}"/>
    <dgm:cxn modelId="{82EA3ED6-28C8-4972-BDD9-4C61A6E619A8}" type="presOf" srcId="{DDA8936F-30BC-4400-B7A9-CBBF2AE945E6}" destId="{4790B311-2D7D-4947-AD6B-A0ED6046A0C5}" srcOrd="0" destOrd="0" presId="urn:microsoft.com/office/officeart/2008/layout/LinedList"/>
    <dgm:cxn modelId="{566F32D8-ACE8-4E95-B771-21BEC5B77F0D}" srcId="{716D4018-2254-4F24-9B45-170CDE5286B0}" destId="{583E5B41-F490-4ED3-AE09-3C7AF36A2C2C}" srcOrd="0" destOrd="0" parTransId="{2B54B994-9BEB-4D78-B2B8-D52AFEE0F863}" sibTransId="{40667CF8-867B-421E-B2DA-1B41D875164F}"/>
    <dgm:cxn modelId="{A3C2A1DC-3BAD-498A-964B-B4C0757B841D}" srcId="{716D4018-2254-4F24-9B45-170CDE5286B0}" destId="{DDA8936F-30BC-4400-B7A9-CBBF2AE945E6}" srcOrd="1" destOrd="0" parTransId="{3177D348-2C1B-4873-8565-2C8A1C53D7B6}" sibTransId="{8B894D5D-34F6-4FCF-A99C-5340241C3F17}"/>
    <dgm:cxn modelId="{2636E7F6-00E2-41F4-B89B-A91EDE47E280}" type="presParOf" srcId="{C2A7F000-7417-42C7-B610-15937D12F9AE}" destId="{AEFE524D-EE06-4054-AC9F-277D62D0D460}" srcOrd="0" destOrd="0" presId="urn:microsoft.com/office/officeart/2008/layout/LinedList"/>
    <dgm:cxn modelId="{0D44B28C-54C7-47B9-978C-FF01F0EEA877}" type="presParOf" srcId="{C2A7F000-7417-42C7-B610-15937D12F9AE}" destId="{DCA50104-AD15-467E-9394-8468B5437171}" srcOrd="1" destOrd="0" presId="urn:microsoft.com/office/officeart/2008/layout/LinedList"/>
    <dgm:cxn modelId="{59FDED9C-087A-428E-BF71-ED56939399EB}" type="presParOf" srcId="{DCA50104-AD15-467E-9394-8468B5437171}" destId="{D27148E7-B1B2-474B-B3D1-22863A24875B}" srcOrd="0" destOrd="0" presId="urn:microsoft.com/office/officeart/2008/layout/LinedList"/>
    <dgm:cxn modelId="{0E067D27-E67E-48FA-A0FB-8EAC453ACB6C}" type="presParOf" srcId="{DCA50104-AD15-467E-9394-8468B5437171}" destId="{F9355F1C-3BA7-4A5B-9592-115CDBC3C9CC}" srcOrd="1" destOrd="0" presId="urn:microsoft.com/office/officeart/2008/layout/LinedList"/>
    <dgm:cxn modelId="{3CF58B60-76B5-4DB3-B2F3-ABE050074A38}" type="presParOf" srcId="{C2A7F000-7417-42C7-B610-15937D12F9AE}" destId="{2330505C-5DF6-4B5D-9367-1F72C2BF741D}" srcOrd="2" destOrd="0" presId="urn:microsoft.com/office/officeart/2008/layout/LinedList"/>
    <dgm:cxn modelId="{1C2CFCAA-95CC-4CE1-8CA7-EC2F8837B237}" type="presParOf" srcId="{C2A7F000-7417-42C7-B610-15937D12F9AE}" destId="{22924BFD-3D40-4955-BA5C-588AA53E2A03}" srcOrd="3" destOrd="0" presId="urn:microsoft.com/office/officeart/2008/layout/LinedList"/>
    <dgm:cxn modelId="{0F8AD644-6578-4FCB-AF83-1C7DD8E3B4E3}" type="presParOf" srcId="{22924BFD-3D40-4955-BA5C-588AA53E2A03}" destId="{4790B311-2D7D-4947-AD6B-A0ED6046A0C5}" srcOrd="0" destOrd="0" presId="urn:microsoft.com/office/officeart/2008/layout/LinedList"/>
    <dgm:cxn modelId="{B89F5B3B-94EF-4B62-9D40-49C217785A8C}" type="presParOf" srcId="{22924BFD-3D40-4955-BA5C-588AA53E2A03}" destId="{EA924FCB-BD94-4F31-BF43-3C337CD12BEB}" srcOrd="1" destOrd="0" presId="urn:microsoft.com/office/officeart/2008/layout/LinedList"/>
    <dgm:cxn modelId="{69BC66AE-572F-49ED-B6EB-AD86CD3CCD81}" type="presParOf" srcId="{C2A7F000-7417-42C7-B610-15937D12F9AE}" destId="{A35F0BEE-9D2E-45B3-82F3-CC7703A1E57C}" srcOrd="4" destOrd="0" presId="urn:microsoft.com/office/officeart/2008/layout/LinedList"/>
    <dgm:cxn modelId="{9D680637-22CB-4F94-AE08-7FBE8302B882}" type="presParOf" srcId="{C2A7F000-7417-42C7-B610-15937D12F9AE}" destId="{A8731C7F-9A81-472A-B071-D154DF86C64C}" srcOrd="5" destOrd="0" presId="urn:microsoft.com/office/officeart/2008/layout/LinedList"/>
    <dgm:cxn modelId="{4FA080ED-F717-4DAB-8553-007EA666097B}" type="presParOf" srcId="{A8731C7F-9A81-472A-B071-D154DF86C64C}" destId="{F85CB880-0293-44B0-90E1-8DC87A834668}" srcOrd="0" destOrd="0" presId="urn:microsoft.com/office/officeart/2008/layout/LinedList"/>
    <dgm:cxn modelId="{5B25404A-C0BA-47A0-80FA-C0CACE393A63}" type="presParOf" srcId="{A8731C7F-9A81-472A-B071-D154DF86C64C}" destId="{C7105BBD-6DF5-4E8D-BA95-8CCC31CC5F15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EFE524D-EE06-4054-AC9F-277D62D0D460}">
      <dsp:nvSpPr>
        <dsp:cNvPr id="0" name=""/>
        <dsp:cNvSpPr/>
      </dsp:nvSpPr>
      <dsp:spPr>
        <a:xfrm>
          <a:off x="0" y="2703"/>
          <a:ext cx="6900512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27148E7-B1B2-474B-B3D1-22863A24875B}">
      <dsp:nvSpPr>
        <dsp:cNvPr id="0" name=""/>
        <dsp:cNvSpPr/>
      </dsp:nvSpPr>
      <dsp:spPr>
        <a:xfrm>
          <a:off x="0" y="2703"/>
          <a:ext cx="6900512" cy="1843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t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The income data is slightly outdated since it comes from the 2023 census. This was the most readily available income data available.</a:t>
          </a:r>
        </a:p>
      </dsp:txBody>
      <dsp:txXfrm>
        <a:off x="0" y="2703"/>
        <a:ext cx="6900512" cy="1843578"/>
      </dsp:txXfrm>
    </dsp:sp>
    <dsp:sp modelId="{2330505C-5DF6-4B5D-9367-1F72C2BF741D}">
      <dsp:nvSpPr>
        <dsp:cNvPr id="0" name=""/>
        <dsp:cNvSpPr/>
      </dsp:nvSpPr>
      <dsp:spPr>
        <a:xfrm>
          <a:off x="0" y="1846281"/>
          <a:ext cx="6900512" cy="0"/>
        </a:xfrm>
        <a:prstGeom prst="line">
          <a:avLst/>
        </a:prstGeom>
        <a:solidFill>
          <a:schemeClr val="accent2">
            <a:hueOff val="3221807"/>
            <a:satOff val="-9246"/>
            <a:lumOff val="-14805"/>
            <a:alphaOff val="0"/>
          </a:schemeClr>
        </a:solidFill>
        <a:ln w="19050" cap="flat" cmpd="sng" algn="ctr">
          <a:solidFill>
            <a:schemeClr val="accent2">
              <a:hueOff val="3221807"/>
              <a:satOff val="-9246"/>
              <a:lumOff val="-1480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790B311-2D7D-4947-AD6B-A0ED6046A0C5}">
      <dsp:nvSpPr>
        <dsp:cNvPr id="0" name=""/>
        <dsp:cNvSpPr/>
      </dsp:nvSpPr>
      <dsp:spPr>
        <a:xfrm>
          <a:off x="0" y="1846281"/>
          <a:ext cx="6900512" cy="1843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t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Race income data was combined to avoid bias.</a:t>
          </a:r>
        </a:p>
      </dsp:txBody>
      <dsp:txXfrm>
        <a:off x="0" y="1846281"/>
        <a:ext cx="6900512" cy="1843578"/>
      </dsp:txXfrm>
    </dsp:sp>
    <dsp:sp modelId="{A35F0BEE-9D2E-45B3-82F3-CC7703A1E57C}">
      <dsp:nvSpPr>
        <dsp:cNvPr id="0" name=""/>
        <dsp:cNvSpPr/>
      </dsp:nvSpPr>
      <dsp:spPr>
        <a:xfrm>
          <a:off x="0" y="3689859"/>
          <a:ext cx="6900512" cy="0"/>
        </a:xfrm>
        <a:prstGeom prst="line">
          <a:avLst/>
        </a:prstGeom>
        <a:solidFill>
          <a:schemeClr val="accent2">
            <a:hueOff val="6443614"/>
            <a:satOff val="-18493"/>
            <a:lumOff val="-29609"/>
            <a:alphaOff val="0"/>
          </a:schemeClr>
        </a:solidFill>
        <a:ln w="19050" cap="flat" cmpd="sng" algn="ctr">
          <a:solidFill>
            <a:schemeClr val="accent2">
              <a:hueOff val="6443614"/>
              <a:satOff val="-18493"/>
              <a:lumOff val="-2960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85CB880-0293-44B0-90E1-8DC87A834668}">
      <dsp:nvSpPr>
        <dsp:cNvPr id="0" name=""/>
        <dsp:cNvSpPr/>
      </dsp:nvSpPr>
      <dsp:spPr>
        <a:xfrm>
          <a:off x="0" y="3689859"/>
          <a:ext cx="6900512" cy="1843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t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The analysis did not incorporate direct population growth data or existing fiber infrastructure. </a:t>
          </a:r>
        </a:p>
      </dsp:txBody>
      <dsp:txXfrm>
        <a:off x="0" y="3689859"/>
        <a:ext cx="6900512" cy="184357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jpeg>
</file>

<file path=ppt/media/image4.jpeg>
</file>

<file path=ppt/media/image5.jpeg>
</file>

<file path=ppt/media/image6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F7FBC-DBAF-8667-BAD8-F52B63BE7D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3D4C89-6D91-283F-3323-19CCD89F34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4FA287-7E2D-F04B-BC82-0471EBB891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95EE4-F1E5-4970-8E0B-7129810E7305}" type="datetimeFigureOut">
              <a:rPr lang="en-US" smtClean="0"/>
              <a:t>6/29/2025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FD17CA-04CD-0790-0C5C-EC1C69301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7EBAD6-91AE-50FA-0B29-1F41ECE9A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F3D4-B93B-4408-8110-FD32220DB2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730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FA7BD4-1982-70AF-A5A6-2627A38A9D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442BF1-A4FB-37B2-9ACD-E68F93A1E9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A3BF17-1226-0C98-9899-FCFF3A98E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95EE4-F1E5-4970-8E0B-7129810E7305}" type="datetimeFigureOut">
              <a:rPr lang="en-US" smtClean="0"/>
              <a:t>6/29/2025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5642E7-8A1F-2AC9-850C-CD501FBFC7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321601-860E-C1A7-4CCB-0D21A59A8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F3D4-B93B-4408-8110-FD32220DB2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3708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32CB1C6-1D4E-4CA6-1AEE-8B8E4CEB3C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5822DC-F951-F32C-BADA-205CCA7D7B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6CAF37-4C00-D642-D809-049F2A6037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95EE4-F1E5-4970-8E0B-7129810E7305}" type="datetimeFigureOut">
              <a:rPr lang="en-US" smtClean="0"/>
              <a:t>6/29/2025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056EF4-EAEA-10A8-49CB-289AD0223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C8189-EFCD-2969-11B1-E383941F4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F3D4-B93B-4408-8110-FD32220DB2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4327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50B723-F0B5-5B7B-A2F3-AE37C8921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B4A54C-0A6C-0D60-D755-14A943A002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ADDCF7-B223-2194-833F-28EF1BAEC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95EE4-F1E5-4970-8E0B-7129810E7305}" type="datetimeFigureOut">
              <a:rPr lang="en-US" smtClean="0"/>
              <a:t>6/29/2025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C3179C-A355-1777-7779-773135B748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F8A6D4-3A0D-5391-9E31-1B6217FBF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F3D4-B93B-4408-8110-FD32220DB2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9544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0A5B07-99E9-CBCF-B208-CD9973610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B82E64-8219-E10E-7CCC-F2DB91949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25836E-8A05-C9CB-61C6-FD1C3FF3C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95EE4-F1E5-4970-8E0B-7129810E7305}" type="datetimeFigureOut">
              <a:rPr lang="en-US" smtClean="0"/>
              <a:t>6/29/2025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BDC3F5-854E-41FE-7165-A33A7E9B50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BF8D1D-7A8C-2894-9355-9EF705E88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F3D4-B93B-4408-8110-FD32220DB2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1439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EFD09B-A94E-0106-ED33-160FB21B7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BE6A10-5C6B-1EA1-33F2-78C56D4443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B22450-EA85-C93F-F5A4-5C7DB66FEF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0FE5B5-4D57-83F2-877C-DC901B432C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95EE4-F1E5-4970-8E0B-7129810E7305}" type="datetimeFigureOut">
              <a:rPr lang="en-US" smtClean="0"/>
              <a:t>6/29/2025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4FAC87-7F0A-6BDD-C01C-F75ADE750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EDB979-4915-5EC6-1E87-EE2763F5B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F3D4-B93B-4408-8110-FD32220DB2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5069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B0120-9F74-C556-523C-E1FEA7DBEB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9ACB34-2FE8-0114-BFE3-450A0F1678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F30245-B976-672C-0D0A-9EE0FB3995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6B4B10-1FFB-5248-1E60-9DCECCB561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7708E04-33F6-38AA-3F95-BF6A1DF314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806965A-0E3F-DF1E-C42C-F44D9B785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95EE4-F1E5-4970-8E0B-7129810E7305}" type="datetimeFigureOut">
              <a:rPr lang="en-US" smtClean="0"/>
              <a:t>6/29/2025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D4A1168-BD00-45AB-6F00-404FED929A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CBCDBC-FA50-3798-7ADC-A2D62367F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F3D4-B93B-4408-8110-FD32220DB2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3022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C987E-FA3B-FACC-8707-1C186501A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C784576-E24E-DA9F-B6DD-27BFA4BF6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95EE4-F1E5-4970-8E0B-7129810E7305}" type="datetimeFigureOut">
              <a:rPr lang="en-US" smtClean="0"/>
              <a:t>6/29/2025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851FE6-787F-E10D-E4AB-2D4008175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58ADA6-BA39-76C1-15C6-70D49AC01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F3D4-B93B-4408-8110-FD32220DB2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6936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23937AE-D610-F96D-2A3B-D251EA5204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95EE4-F1E5-4970-8E0B-7129810E7305}" type="datetimeFigureOut">
              <a:rPr lang="en-US" smtClean="0"/>
              <a:t>6/29/2025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B5238A-E1C4-0F48-2108-ABA52BAA43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211BB3-3182-A7D1-7805-428C1027A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F3D4-B93B-4408-8110-FD32220DB2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451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B00C53-D1D7-5ACF-3486-631D015851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B9B5F6-1FF3-1B2A-84AF-345209420A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B103C4-C8C5-CBA6-A6DF-B53CA92041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1BCD90-D38B-71F1-4BD0-E13D52634E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95EE4-F1E5-4970-8E0B-7129810E7305}" type="datetimeFigureOut">
              <a:rPr lang="en-US" smtClean="0"/>
              <a:t>6/29/2025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A5E05C-E36E-5925-E221-A538BE2F05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51FADF-EC8B-5A09-C26B-3F1DBF21D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F3D4-B93B-4408-8110-FD32220DB2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5678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C6F63-8AA6-D2F7-E5BD-C916EE90DE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E561241-3D26-4BE7-5492-D26CC89CF4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EA3C62-8D8E-C88A-5FFC-802608B433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168209-6578-7521-4979-53CCF50910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95EE4-F1E5-4970-8E0B-7129810E7305}" type="datetimeFigureOut">
              <a:rPr lang="en-US" smtClean="0"/>
              <a:t>6/29/2025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D4F086-3328-087B-380A-5BE393F77E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5384AB-9E2B-66A2-1B32-29C2E4C3C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2F3D4-B93B-4408-8110-FD32220DB2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0962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CB1BFE-D616-CAD7-9AAE-ACDB2F20A0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74AB98-AF9E-EF2C-5D17-D76BB5E5E0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0F6C54-965E-C1DE-BB94-CCDBE30564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5795EE4-F1E5-4970-8E0B-7129810E7305}" type="datetimeFigureOut">
              <a:rPr lang="en-US" smtClean="0"/>
              <a:t>6/29/2025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B099FD-D5DA-E331-A494-EFD712BD4B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5B180D-AF9A-5787-7168-C5B80BCB58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2C2F3D4-B93B-4408-8110-FD32220DB2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5916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9B51DB-061F-865C-BAF2-D22F38A5A6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97762" y="640080"/>
            <a:ext cx="6251110" cy="3566160"/>
          </a:xfrm>
        </p:spPr>
        <p:txBody>
          <a:bodyPr anchor="b">
            <a:normAutofit/>
          </a:bodyPr>
          <a:lstStyle/>
          <a:p>
            <a:pPr algn="l"/>
            <a:br>
              <a:rPr lang="en-US" sz="5000" dirty="0"/>
            </a:br>
            <a:r>
              <a:rPr lang="en-US" sz="5000" b="1" dirty="0"/>
              <a:t>Housing Affordability and Telecommunication Expansion   </a:t>
            </a:r>
            <a:endParaRPr lang="en-US" sz="5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C2E65B-2852-9A30-3E95-E6451D2162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97760" y="4636008"/>
            <a:ext cx="6251111" cy="1572768"/>
          </a:xfrm>
        </p:spPr>
        <p:txBody>
          <a:bodyPr>
            <a:normAutofit/>
          </a:bodyPr>
          <a:lstStyle/>
          <a:p>
            <a:pPr algn="l"/>
            <a:endParaRPr lang="en-US" sz="2000"/>
          </a:p>
          <a:p>
            <a:pPr algn="l"/>
            <a:endParaRPr lang="en-US" sz="2000"/>
          </a:p>
          <a:p>
            <a:pPr algn="l"/>
            <a:r>
              <a:rPr lang="en-US" sz="2000"/>
              <a:t>Ruben Brionez Jr</a:t>
            </a:r>
          </a:p>
          <a:p>
            <a:pPr algn="l"/>
            <a:r>
              <a:rPr lang="en-US" sz="2000"/>
              <a:t>06-29-2025</a:t>
            </a:r>
          </a:p>
        </p:txBody>
      </p:sp>
      <p:pic>
        <p:nvPicPr>
          <p:cNvPr id="5" name="Picture 4" descr="Figures of houses in different position and sizes">
            <a:extLst>
              <a:ext uri="{FF2B5EF4-FFF2-40B4-BE49-F238E27FC236}">
                <a16:creationId xmlns:a16="http://schemas.microsoft.com/office/drawing/2014/main" id="{053B4873-43B6-712E-D28C-2A816D3E14A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2153" r="39647"/>
          <a:stretch>
            <a:fillRect/>
          </a:stretch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440926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304CC1A6-FD24-E61C-2BDA-0CC21504FD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9616251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970"/>
    </mc:Choice>
    <mc:Fallback>
      <p:transition spd="slow" advTm="129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FE7168-A2D1-FC81-062E-B0F50D6DBE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/>
              <a:t>Introduction &amp; Business Problem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6924A5-8B26-5C27-1376-4E05258615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r>
              <a:rPr lang="en-US" sz="2400" dirty="0"/>
              <a:t>The problem being addressed is the process for evaluating new markets for our startup telecommunication company.</a:t>
            </a:r>
          </a:p>
          <a:p>
            <a:r>
              <a:rPr lang="en-US" sz="2400" dirty="0"/>
              <a:t>The goal is to identify new markets for our fiber internet expansion</a:t>
            </a:r>
          </a:p>
          <a:p>
            <a:r>
              <a:rPr lang="en-US" sz="2400" dirty="0"/>
              <a:t>The focus for new markets:</a:t>
            </a:r>
          </a:p>
          <a:p>
            <a:pPr lvl="1"/>
            <a:r>
              <a:rPr lang="en-US" dirty="0"/>
              <a:t>Ohio</a:t>
            </a:r>
          </a:p>
          <a:p>
            <a:pPr lvl="1"/>
            <a:r>
              <a:rPr lang="en-US" dirty="0"/>
              <a:t>Michigan</a:t>
            </a:r>
          </a:p>
          <a:p>
            <a:pPr lvl="1"/>
            <a:r>
              <a:rPr lang="en-US" dirty="0"/>
              <a:t>Pennsylvania</a:t>
            </a:r>
          </a:p>
          <a:p>
            <a:pPr lvl="1"/>
            <a:endParaRPr lang="en-US" sz="2200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E92E3774-F8B3-6A70-6762-6C28BC852A4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167996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235"/>
    </mc:Choice>
    <mc:Fallback>
      <p:transition spd="slow" advTm="382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F70DFD-B516-83F7-77EF-1A8A6242F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5400"/>
              <a:t>Data Sources</a:t>
            </a:r>
          </a:p>
        </p:txBody>
      </p:sp>
      <p:pic>
        <p:nvPicPr>
          <p:cNvPr id="12" name="Picture 11" descr="Magnifying glass showing decling performance">
            <a:extLst>
              <a:ext uri="{FF2B5EF4-FFF2-40B4-BE49-F238E27FC236}">
                <a16:creationId xmlns:a16="http://schemas.microsoft.com/office/drawing/2014/main" id="{BC809159-6725-4F9C-8702-B6160C42501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0774" r="33894" b="-1"/>
          <a:stretch>
            <a:fillRect/>
          </a:stretch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8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E41DDA-D37F-FB45-DA58-2A7699F01C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r>
              <a:rPr lang="en-US" sz="2200" dirty="0"/>
              <a:t>Data sources used for the analysis include:</a:t>
            </a:r>
          </a:p>
          <a:p>
            <a:pPr lvl="1"/>
            <a:r>
              <a:rPr lang="en-US" sz="2200" dirty="0"/>
              <a:t>U.S. Census data for median income.</a:t>
            </a:r>
          </a:p>
          <a:p>
            <a:pPr lvl="1"/>
            <a:r>
              <a:rPr lang="en-US" sz="2200" dirty="0"/>
              <a:t>Zillow public data sets for home prices and required income to meet the standard 20% down.</a:t>
            </a:r>
          </a:p>
          <a:p>
            <a:pPr lvl="1"/>
            <a:endParaRPr lang="en-US" sz="2200" dirty="0"/>
          </a:p>
          <a:p>
            <a:pPr marL="0" indent="0">
              <a:buNone/>
            </a:pPr>
            <a:r>
              <a:rPr lang="en-US" sz="2200" dirty="0"/>
              <a:t>CSVs of the data sets were processed using pandas and Jupyter Notebook.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0C1E7F11-9893-CCEF-81F9-B0179CA446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9942102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2614"/>
    </mc:Choice>
    <mc:Fallback>
      <p:transition spd="slow" advTm="726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4D7EE0-5B63-A186-1F73-F8351FD6FB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5400"/>
              <a:t>Affordability Ratio</a:t>
            </a:r>
          </a:p>
        </p:txBody>
      </p:sp>
      <p:pic>
        <p:nvPicPr>
          <p:cNvPr id="5" name="Picture 4" descr="Old wrinkled hands with some coins">
            <a:extLst>
              <a:ext uri="{FF2B5EF4-FFF2-40B4-BE49-F238E27FC236}">
                <a16:creationId xmlns:a16="http://schemas.microsoft.com/office/drawing/2014/main" id="{84022B9B-5E94-8525-6A32-47C39AA7547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6876" r="37792" b="-1"/>
          <a:stretch>
            <a:fillRect/>
          </a:stretch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F37C25-ED93-61B9-A00C-62E5E644EE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r>
              <a:rPr lang="en-US" sz="2200" dirty="0"/>
              <a:t>The affordability ratio used is defined as:</a:t>
            </a:r>
          </a:p>
          <a:p>
            <a:pPr lvl="1"/>
            <a:r>
              <a:rPr lang="en-US" sz="1800" dirty="0"/>
              <a:t>Income needed (for 20%) / home price.</a:t>
            </a:r>
          </a:p>
          <a:p>
            <a:r>
              <a:rPr lang="en-US" sz="2200" dirty="0"/>
              <a:t>Affordability ratio was the key metric used for the analysis. </a:t>
            </a:r>
          </a:p>
          <a:p>
            <a:endParaRPr lang="en-US" sz="2200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0B7BA277-0944-1984-1182-DABB6A2659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7391458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565"/>
    </mc:Choice>
    <mc:Fallback>
      <p:transition spd="slow" advTm="385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6001CC-BA8B-E2B8-B4CF-3EF801586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296" y="329184"/>
            <a:ext cx="6894576" cy="1783080"/>
          </a:xfrm>
        </p:spPr>
        <p:txBody>
          <a:bodyPr anchor="b">
            <a:normAutofit/>
          </a:bodyPr>
          <a:lstStyle/>
          <a:p>
            <a:r>
              <a:rPr lang="en-US" sz="5400"/>
              <a:t>Modeling Approach for Analysis</a:t>
            </a:r>
          </a:p>
        </p:txBody>
      </p:sp>
      <p:pic>
        <p:nvPicPr>
          <p:cNvPr id="5" name="Picture 4" descr="Graph">
            <a:extLst>
              <a:ext uri="{FF2B5EF4-FFF2-40B4-BE49-F238E27FC236}">
                <a16:creationId xmlns:a16="http://schemas.microsoft.com/office/drawing/2014/main" id="{1F6AC414-087A-180A-893C-0707BBB2578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5901" r="37167"/>
          <a:stretch>
            <a:fillRect/>
          </a:stretch>
        </p:blipFill>
        <p:spPr>
          <a:xfrm>
            <a:off x="20" y="1"/>
            <a:ext cx="4052522" cy="6858000"/>
          </a:xfrm>
          <a:custGeom>
            <a:avLst/>
            <a:gdLst/>
            <a:ahLst/>
            <a:cxnLst/>
            <a:rect l="l" t="t" r="r" b="b"/>
            <a:pathLst>
              <a:path w="4052542" h="6858000">
                <a:moveTo>
                  <a:pt x="0" y="0"/>
                </a:moveTo>
                <a:lnTo>
                  <a:pt x="4020923" y="0"/>
                </a:lnTo>
                <a:lnTo>
                  <a:pt x="4022656" y="14697"/>
                </a:lnTo>
                <a:cubicBezTo>
                  <a:pt x="4037606" y="98462"/>
                  <a:pt x="4035072" y="183369"/>
                  <a:pt x="4039126" y="267642"/>
                </a:cubicBezTo>
                <a:cubicBezTo>
                  <a:pt x="4043941" y="370699"/>
                  <a:pt x="4037860" y="474136"/>
                  <a:pt x="4035579" y="577446"/>
                </a:cubicBezTo>
                <a:cubicBezTo>
                  <a:pt x="4033805" y="665399"/>
                  <a:pt x="4025063" y="753226"/>
                  <a:pt x="4027724" y="841306"/>
                </a:cubicBezTo>
                <a:cubicBezTo>
                  <a:pt x="4027914" y="844352"/>
                  <a:pt x="4027914" y="847398"/>
                  <a:pt x="4027724" y="850444"/>
                </a:cubicBezTo>
                <a:cubicBezTo>
                  <a:pt x="4019615" y="947281"/>
                  <a:pt x="4019615" y="1044626"/>
                  <a:pt x="4027724" y="1141464"/>
                </a:cubicBezTo>
                <a:cubicBezTo>
                  <a:pt x="4030296" y="1181772"/>
                  <a:pt x="4029574" y="1222221"/>
                  <a:pt x="4025570" y="1262415"/>
                </a:cubicBezTo>
                <a:cubicBezTo>
                  <a:pt x="4021769" y="1313563"/>
                  <a:pt x="4009606" y="1365472"/>
                  <a:pt x="4018348" y="1416238"/>
                </a:cubicBezTo>
                <a:cubicBezTo>
                  <a:pt x="4024037" y="1458058"/>
                  <a:pt x="4027166" y="1500194"/>
                  <a:pt x="4027724" y="1542394"/>
                </a:cubicBezTo>
                <a:cubicBezTo>
                  <a:pt x="4032158" y="1636820"/>
                  <a:pt x="4027977" y="1731753"/>
                  <a:pt x="4026330" y="1826433"/>
                </a:cubicBezTo>
                <a:cubicBezTo>
                  <a:pt x="4024556" y="1936724"/>
                  <a:pt x="4027344" y="2047015"/>
                  <a:pt x="4018475" y="2157432"/>
                </a:cubicBezTo>
                <a:cubicBezTo>
                  <a:pt x="4013597" y="2246629"/>
                  <a:pt x="4013597" y="2336029"/>
                  <a:pt x="4018475" y="2425226"/>
                </a:cubicBezTo>
                <a:cubicBezTo>
                  <a:pt x="4020882" y="2506961"/>
                  <a:pt x="4033172" y="2587934"/>
                  <a:pt x="4031145" y="2670557"/>
                </a:cubicBezTo>
                <a:cubicBezTo>
                  <a:pt x="4028737" y="2766886"/>
                  <a:pt x="4017335" y="2862962"/>
                  <a:pt x="4020882" y="2959546"/>
                </a:cubicBezTo>
                <a:cubicBezTo>
                  <a:pt x="4022529" y="3005617"/>
                  <a:pt x="4022656" y="3051688"/>
                  <a:pt x="4023543" y="3097758"/>
                </a:cubicBezTo>
                <a:cubicBezTo>
                  <a:pt x="4024683" y="3153221"/>
                  <a:pt x="4034692" y="3208556"/>
                  <a:pt x="4029117" y="3263892"/>
                </a:cubicBezTo>
                <a:cubicBezTo>
                  <a:pt x="4019869" y="3356161"/>
                  <a:pt x="3995923" y="3446906"/>
                  <a:pt x="4010873" y="3541459"/>
                </a:cubicBezTo>
                <a:cubicBezTo>
                  <a:pt x="4019108" y="3593495"/>
                  <a:pt x="4028357" y="3645658"/>
                  <a:pt x="4033172" y="3698201"/>
                </a:cubicBezTo>
                <a:cubicBezTo>
                  <a:pt x="4037353" y="3745160"/>
                  <a:pt x="4047868" y="3792881"/>
                  <a:pt x="4039886" y="3839586"/>
                </a:cubicBezTo>
                <a:cubicBezTo>
                  <a:pt x="4033045" y="3879565"/>
                  <a:pt x="4036592" y="3919544"/>
                  <a:pt x="4031271" y="3959523"/>
                </a:cubicBezTo>
                <a:cubicBezTo>
                  <a:pt x="4024303" y="4011939"/>
                  <a:pt x="4020629" y="4065244"/>
                  <a:pt x="4015308" y="4118042"/>
                </a:cubicBezTo>
                <a:cubicBezTo>
                  <a:pt x="4010620" y="4165889"/>
                  <a:pt x="4006946" y="4213610"/>
                  <a:pt x="4019615" y="4258539"/>
                </a:cubicBezTo>
                <a:cubicBezTo>
                  <a:pt x="4050656" y="4371622"/>
                  <a:pt x="4033679" y="4484070"/>
                  <a:pt x="4022023" y="4596391"/>
                </a:cubicBezTo>
                <a:cubicBezTo>
                  <a:pt x="4016321" y="4650965"/>
                  <a:pt x="4007959" y="4708712"/>
                  <a:pt x="4020629" y="4758718"/>
                </a:cubicBezTo>
                <a:cubicBezTo>
                  <a:pt x="4043941" y="4847432"/>
                  <a:pt x="4025697" y="4931705"/>
                  <a:pt x="4015561" y="5016866"/>
                </a:cubicBezTo>
                <a:cubicBezTo>
                  <a:pt x="4003335" y="5100174"/>
                  <a:pt x="4005096" y="5184929"/>
                  <a:pt x="4020756" y="5267654"/>
                </a:cubicBezTo>
                <a:cubicBezTo>
                  <a:pt x="4033172" y="5326035"/>
                  <a:pt x="4033172" y="5385432"/>
                  <a:pt x="4034692" y="5444194"/>
                </a:cubicBezTo>
                <a:cubicBezTo>
                  <a:pt x="4035579" y="5481001"/>
                  <a:pt x="4022023" y="5518441"/>
                  <a:pt x="4013027" y="5555120"/>
                </a:cubicBezTo>
                <a:cubicBezTo>
                  <a:pt x="3996937" y="5621371"/>
                  <a:pt x="3991109" y="5688636"/>
                  <a:pt x="4013027" y="5753237"/>
                </a:cubicBezTo>
                <a:cubicBezTo>
                  <a:pt x="4043561" y="5842713"/>
                  <a:pt x="4061045" y="5932189"/>
                  <a:pt x="4048375" y="6026870"/>
                </a:cubicBezTo>
                <a:cubicBezTo>
                  <a:pt x="4041027" y="6085251"/>
                  <a:pt x="4039380" y="6144902"/>
                  <a:pt x="4028357" y="6202522"/>
                </a:cubicBezTo>
                <a:cubicBezTo>
                  <a:pt x="4010240" y="6298091"/>
                  <a:pt x="4016701" y="6393024"/>
                  <a:pt x="4031145" y="6487196"/>
                </a:cubicBezTo>
                <a:cubicBezTo>
                  <a:pt x="4041293" y="6565885"/>
                  <a:pt x="4042395" y="6645474"/>
                  <a:pt x="4034439" y="6724403"/>
                </a:cubicBezTo>
                <a:lnTo>
                  <a:pt x="402520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sketchy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7CB33-736B-CC61-5824-BB8E49977E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6" y="2706624"/>
            <a:ext cx="6894576" cy="3483864"/>
          </a:xfrm>
        </p:spPr>
        <p:txBody>
          <a:bodyPr>
            <a:normAutofit/>
          </a:bodyPr>
          <a:lstStyle/>
          <a:p>
            <a:r>
              <a:rPr lang="en-US" sz="2200" dirty="0"/>
              <a:t>Initially a logistic regression modal was used to attempt to predict the future markets with affordable housing. </a:t>
            </a:r>
          </a:p>
          <a:p>
            <a:r>
              <a:rPr lang="en-US" sz="2200" dirty="0"/>
              <a:t>There was not a strong enough linear relationship between variables for the logistic regression model to accurately predict. </a:t>
            </a:r>
          </a:p>
          <a:p>
            <a:r>
              <a:rPr lang="en-US" sz="2200" dirty="0"/>
              <a:t>A random forest model approach was attempted and the accuracy returned was 88% on the training data. 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EF06027F-A638-940D-0E6D-C6A567A042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0893838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4229"/>
    </mc:Choice>
    <mc:Fallback>
      <p:transition spd="slow" advTm="842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FBBAF2-2773-777D-2340-1FEB046FCB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Key Findings</a:t>
            </a:r>
          </a:p>
        </p:txBody>
      </p:sp>
      <p:sp>
        <p:nvSpPr>
          <p:cNvPr id="20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3136759D-67E2-B191-BC8B-B2A8461A31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30936" y="2807208"/>
            <a:ext cx="3429000" cy="3410712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 sz="2200" dirty="0"/>
              <a:t>The random forest model has predicted these potential markets to remain or enter the top 20 list of affordable housing markets for the selected states. </a:t>
            </a:r>
          </a:p>
          <a:p>
            <a:r>
              <a:rPr lang="en-US" sz="2200" dirty="0"/>
              <a:t>These markets should now be further evaluated by business development for the various requirements their department requires.</a:t>
            </a:r>
          </a:p>
        </p:txBody>
      </p:sp>
      <p:pic>
        <p:nvPicPr>
          <p:cNvPr id="13" name="Content Placeholder 12" descr="A screenshot of a table&#10;&#10;AI-generated content may be incorrect.">
            <a:extLst>
              <a:ext uri="{FF2B5EF4-FFF2-40B4-BE49-F238E27FC236}">
                <a16:creationId xmlns:a16="http://schemas.microsoft.com/office/drawing/2014/main" id="{CC33E04E-5B17-2EE8-C8A2-E482C6B7DDF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7900" y="640080"/>
            <a:ext cx="6356512" cy="5577840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3474371C-3F93-205F-AA00-7321E177174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2292271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9192"/>
    </mc:Choice>
    <mc:Fallback>
      <p:transition spd="slow" advTm="891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4A94D2-022B-9105-DC4A-202A2F8A1F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r>
              <a:rPr lang="en-US" sz="4600"/>
              <a:t>Limitations and Assumptions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A717070-0CBC-E128-A3BA-3A92E62B04E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32207888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185CB0F6-B0AB-6A8E-D9D3-69CF3F2F01F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289011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1136"/>
    </mc:Choice>
    <mc:Fallback>
      <p:transition spd="slow" advTm="1111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C7456B-02A5-0CA6-7C84-6DCF6EA688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 &amp; 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A33F6B-3CAE-F3DE-799A-EA2986F031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Question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D1EF35-6647-3BD2-5953-B09AAFD0E77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Could using metro-level income data (instead of state-level) improve the accuracy of the affordability analysis?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02A6C33-17CA-101E-9C10-329915216F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/>
              <a:t>Answer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3BD208-5695-AFDF-B2C8-3358E0204294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Using metro-level income data could absolutely improve the accuracy of the affordability analysis. However, during the initial analysis this data was not readily available. </a:t>
            </a:r>
          </a:p>
          <a:p>
            <a:endParaRPr lang="en-US" dirty="0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58DB0404-DDDE-0634-C81A-B34D307807D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9858214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393"/>
    </mc:Choice>
    <mc:Fallback>
      <p:transition spd="slow" advTm="583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ABE939-EDC3-E616-6467-699CDB8ED5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B30DE6-FEB7-C14F-2CD4-8FF213531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 &amp; 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BAF328-4BA4-3B16-0029-89E4535AE8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Question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636A20-8D82-FE64-E6B0-A833A10ED60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What additional data sources (e.g., broadband adoption rates, population growth) could improve future versions of the model?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6CFD4A2-EE30-55A8-1440-077DA4531B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/>
              <a:t>Answer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89ED7A-AB6B-5E16-4D9B-83CC8537EAA5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Population growth data and existing broadband infrastructure would be great additional data to have that would improve the model and yield more actionable results. </a:t>
            </a: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91EA838E-5643-7CAE-6C33-16A018B12E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9351270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4953"/>
    </mc:Choice>
    <mc:Fallback>
      <p:transition spd="slow" advTm="949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</TotalTime>
  <Words>394</Words>
  <Application>Microsoft Office PowerPoint</Application>
  <PresentationFormat>Widescreen</PresentationFormat>
  <Paragraphs>43</Paragraphs>
  <Slides>9</Slides>
  <Notes>0</Notes>
  <HiddenSlides>0</HiddenSlides>
  <MMClips>9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Aptos</vt:lpstr>
      <vt:lpstr>Aptos Display</vt:lpstr>
      <vt:lpstr>Arial</vt:lpstr>
      <vt:lpstr>Office Theme</vt:lpstr>
      <vt:lpstr> Housing Affordability and Telecommunication Expansion   </vt:lpstr>
      <vt:lpstr>Introduction &amp; Business Problem</vt:lpstr>
      <vt:lpstr>Data Sources</vt:lpstr>
      <vt:lpstr>Affordability Ratio</vt:lpstr>
      <vt:lpstr>Modeling Approach for Analysis</vt:lpstr>
      <vt:lpstr>Key Findings</vt:lpstr>
      <vt:lpstr>Limitations and Assumptions</vt:lpstr>
      <vt:lpstr>Q &amp; A</vt:lpstr>
      <vt:lpstr>Q &amp; 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Ruben Brionez Jr</dc:creator>
  <cp:lastModifiedBy>Ruben Brionez Jr</cp:lastModifiedBy>
  <cp:revision>1</cp:revision>
  <dcterms:created xsi:type="dcterms:W3CDTF">2025-06-29T13:26:37Z</dcterms:created>
  <dcterms:modified xsi:type="dcterms:W3CDTF">2025-06-29T17:02:36Z</dcterms:modified>
</cp:coreProperties>
</file>

<file path=docProps/thumbnail.jpeg>
</file>